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000EC2-9419-46E0-BC3C-F18114B47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A238B3-CD20-4483-8AEB-194037EC4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C21798-4279-445D-9933-D7FFEFC1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F1AF81-2352-421F-9579-01C521669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10A9B-8233-4F84-994A-6BCEADD2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5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9A482-098F-4856-BC22-89778A71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92EEA0-EF87-4D24-BB51-8B7409F45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74A1B7-4521-4605-A5C9-E0A01764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2BE103-387A-4BA9-BD7C-662D86F9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F7D162-126C-4FF0-9996-D0913781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04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4F7E3A-E6AE-401B-A184-F8E3A8BD4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6B8EF4-05F4-4A52-BBB9-73A30F538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0C7DFB-CB9E-4DAA-BB63-324DEB5D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69BE0E-3FFD-4CAC-AC0C-30AF0ABF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7758E2-0FA7-49F5-AE71-D2F7EF113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7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DDEE4D-543C-4802-BF04-880ED9252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D81F5A-0226-4D42-A93E-656EA9182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C67D2F-D729-463E-90C6-336C2AC78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2EE8E5-A006-4D38-85B2-980AAD60D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B0BC6F-3F07-4439-90EA-C8D8D89CA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75361-49C3-4561-80CC-F677698A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ACA6F8-8629-4929-87B0-167F061DF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34AB4D-3C5A-461F-B26F-8F71EB96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D97A84-C8F4-474F-A235-F5113D83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FE9E21-DA6F-445D-9154-77240885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6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30C766-820E-4D2D-9D17-30EE3673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69CA23-28C7-43F4-8FB8-91B460EF4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28EEA6-5229-4770-91EA-298BC19AD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97CF4A-CA93-4284-B994-8B510F8B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285D09-4570-4072-BB8D-AA81CD89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376BC6-88D4-4A12-A923-B4A0DF64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6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BDACD0-3D08-4962-91F9-A035B379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1EB9E0-9098-475E-AA8B-93194041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3E30A9-D3EE-4972-BA0B-C613CFAB4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B74ADC-4A64-4A03-871F-D6CD92A6F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2E3BD6-E683-47A9-871C-F9EE787B2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316F8B-C463-4264-8354-EBA40DC6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5BF0D38-6257-4F3B-8CE9-97A6635A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3FFC71E-4C19-472C-927F-0857AF54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6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B9E9F-7423-4AF8-82C7-A2CF2BFCF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DD0467-3358-4D42-A790-99B0F358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C4A017-390F-40E9-8157-CAAA7954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E340B2-BA7D-4364-88E0-B0946929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91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84FAE9-8BD9-48A5-8E7C-F78277DB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2778B1-FC3C-4BC0-B9B4-5B117780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5607CF-B292-4F7B-9B4A-82FE3F12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5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1663D4-4E4C-4022-B5A9-F15AFC541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DBA31C-561E-4C20-B948-691DABCA1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24AC94-1EE6-474E-857E-15AE883A4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35037C-396A-45E0-B9C6-F8C18B9D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D3C981-F033-43F0-B36B-5A7E9F00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3BB44F-DB93-43FF-AD19-848C210E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2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01696-3CA4-4DA1-9B67-99C66B56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CE681E-09B4-4717-A69B-C7373FF2A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CFEDA9-5ABE-457C-8696-163365AFE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5D8C3D-1DF5-4CE8-876D-5F3C5655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CC4C9F-245C-4330-A88A-92F53C12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AFC5AA-EB5B-4902-AC83-52E77E0EC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40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A32B1-D7EC-4628-AC2D-7B528EE7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C50A58-5F0B-4ACD-B64F-7D2C0C309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57EB70-FA76-4DF2-A626-70BF27988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511EB-8930-4BC7-98EE-4A473B4EFB2C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AD1BF2-A988-46EF-B8A7-E54FFD01C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3437BD-6548-4ED7-8C3B-7DA69A0BA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8A11-8A06-49DF-A104-FB4440B5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92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970EC7E-949B-4BD4-9365-89D7DD4F2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791"/>
            <a:ext cx="12192000" cy="670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C6792F-AFD5-4F18-984B-C9465AC4F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147" y="0"/>
            <a:ext cx="9207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74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Жабин</dc:creator>
  <cp:lastModifiedBy>Жабин</cp:lastModifiedBy>
  <cp:revision>1</cp:revision>
  <dcterms:created xsi:type="dcterms:W3CDTF">2019-03-27T13:17:46Z</dcterms:created>
  <dcterms:modified xsi:type="dcterms:W3CDTF">2019-03-27T13:18:09Z</dcterms:modified>
</cp:coreProperties>
</file>